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6" r:id="rId4"/>
    <p:sldId id="262" r:id="rId5"/>
    <p:sldId id="263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2CC"/>
    <a:srgbClr val="312A6D"/>
    <a:srgbClr val="395994"/>
    <a:srgbClr val="D1D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2DBF6-FBF2-49EF-83A3-2782C3EDCA5C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7B348-3388-45F5-92FF-B3DFCF851A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49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B97A6-BACA-498C-BB9E-04F0F507D503}" type="datetimeFigureOut">
              <a:rPr lang="ko-KR" altLang="en-US" smtClean="0"/>
              <a:t>2022-03-11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409A-2FB9-4066-B591-2B2F73991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08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7409A-2FB9-4066-B591-2B2F73991C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40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10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8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7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08" y="6117829"/>
            <a:ext cx="1024090" cy="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1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8537" y="6613525"/>
            <a:ext cx="2057400" cy="244475"/>
          </a:xfrm>
        </p:spPr>
        <p:txBody>
          <a:bodyPr/>
          <a:lstStyle>
            <a:lvl1pPr algn="ctr">
              <a:defRPr/>
            </a:lvl1pPr>
          </a:lstStyle>
          <a:p>
            <a:fld id="{3707E677-4F6A-4938-A403-5EDA1326F0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92" y="6178153"/>
            <a:ext cx="1024090" cy="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2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75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35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18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4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0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E677-4F6A-4938-A403-5EDA1326F0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34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3661" y="2762450"/>
            <a:ext cx="6629400" cy="1200329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o-KR" altLang="en-US" sz="4000" b="1" dirty="0">
                <a:solidFill>
                  <a:srgbClr val="312A6D"/>
                </a:solidFill>
                <a:latin typeface="CJ ONLYONE NEW 제목 Bold" panose="00000800000000000000" pitchFamily="2" charset="-127"/>
                <a:ea typeface="CJ ONLYONE NEW 제목 Bold" panose="00000800000000000000" pitchFamily="2" charset="-127"/>
                <a:cs typeface="Times New Roman" panose="02020603050405020304" pitchFamily="18" charset="0"/>
              </a:rPr>
              <a:t>슬기로운 사회복지사 생활</a:t>
            </a:r>
            <a:endParaRPr lang="en-US" altLang="ko-KR" sz="4000" b="1" dirty="0">
              <a:solidFill>
                <a:srgbClr val="312A6D"/>
              </a:solidFill>
              <a:latin typeface="CJ ONLYONE NEW 제목 Bold" panose="00000800000000000000" pitchFamily="2" charset="-127"/>
              <a:ea typeface="CJ ONLYONE NEW 제목 Bold" panose="00000800000000000000" pitchFamily="2" charset="-127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altLang="ko-KR" sz="3200" b="1" dirty="0">
                <a:solidFill>
                  <a:srgbClr val="70B2CC"/>
                </a:solidFill>
                <a:latin typeface="CJ ONLYONE NEW 제목 Bold" panose="00000800000000000000" pitchFamily="2" charset="-127"/>
                <a:ea typeface="CJ ONLYONE NEW 제목 Bold" panose="00000800000000000000" pitchFamily="2" charset="-127"/>
                <a:cs typeface="Times New Roman" panose="02020603050405020304" pitchFamily="18" charset="0"/>
              </a:rPr>
              <a:t>-</a:t>
            </a:r>
            <a:r>
              <a:rPr lang="ko-KR" altLang="en-US" sz="3200" b="1" dirty="0">
                <a:solidFill>
                  <a:srgbClr val="70B2CC"/>
                </a:solidFill>
                <a:latin typeface="CJ ONLYONE NEW 제목 Bold" panose="00000800000000000000" pitchFamily="2" charset="-127"/>
                <a:ea typeface="CJ ONLYONE NEW 제목 Bold" panose="00000800000000000000" pitchFamily="2" charset="-127"/>
                <a:cs typeface="Times New Roman" panose="02020603050405020304" pitchFamily="18" charset="0"/>
              </a:rPr>
              <a:t>의료사회복지사의 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2675" y="5723475"/>
            <a:ext cx="3761772" cy="3231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1500" b="1" spc="-150" dirty="0" err="1">
                <a:latin typeface="+mj-ea"/>
                <a:ea typeface="+mj-ea"/>
              </a:rPr>
              <a:t>웰니스지역공헌대학</a:t>
            </a:r>
            <a:r>
              <a:rPr lang="ko-KR" altLang="en-US" sz="1500" b="1" spc="-150" dirty="0">
                <a:latin typeface="+mj-ea"/>
                <a:ea typeface="+mj-ea"/>
              </a:rPr>
              <a:t> 사회복지학과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2675" y="6062029"/>
            <a:ext cx="376177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b="1" spc="-150" dirty="0">
                <a:latin typeface="+mj-ea"/>
                <a:ea typeface="+mj-ea"/>
              </a:rPr>
              <a:t>조수민 교수</a:t>
            </a:r>
          </a:p>
        </p:txBody>
      </p:sp>
    </p:spTree>
    <p:extLst>
      <p:ext uri="{BB962C8B-B14F-4D97-AF65-F5344CB8AC3E}">
        <p14:creationId xmlns:p14="http://schemas.microsoft.com/office/powerpoint/2010/main" val="342583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476048"/>
            <a:ext cx="567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국립재활원 소개</a:t>
            </a: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75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국립재활원은 어떤 곳인가요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국립재활원 의료사회복지사는 몇 명이나 되나요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85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476048"/>
            <a:ext cx="567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의료사회복지사 배치 법</a:t>
            </a:r>
            <a:r>
              <a:rPr lang="en-US" altLang="ko-KR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(LAW)</a:t>
            </a:r>
            <a:endParaRPr lang="ko-KR" altLang="en-US" sz="2800" b="1" dirty="0">
              <a:solidFill>
                <a:srgbClr val="312A6D"/>
              </a:solidFill>
              <a:latin typeface="CJ ONLYONE Medium" panose="02020603020101020101" pitchFamily="18" charset="-127"/>
              <a:ea typeface="CJ ONLYONE Medium" panose="02020603020101020101" pitchFamily="18" charset="-127"/>
            </a:endParaRP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9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의료사회복지사는 병원마다 다 있어야 하나요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주로 어느 병원에서 만날 수 있나요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정신보건사회복지사랑은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다른건가요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현재 의료사회복지사는 얼마나 많나요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01043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476048"/>
            <a:ext cx="567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의료사회복지사의 역할</a:t>
            </a: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의료사회복지사의 역할은 무엇인가요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00241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476048"/>
            <a:ext cx="567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의료사회복지사의 처우</a:t>
            </a: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2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의료사회복지사의 처우는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어떤가요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70522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476048"/>
            <a:ext cx="5677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의료사회복지사가 되려면</a:t>
            </a:r>
            <a:r>
              <a:rPr lang="en-US" altLang="ko-KR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?</a:t>
            </a:r>
            <a:endParaRPr lang="ko-KR" altLang="en-US" sz="2800" b="1" dirty="0">
              <a:solidFill>
                <a:srgbClr val="312A6D"/>
              </a:solidFill>
              <a:latin typeface="CJ ONLYONE Medium" panose="02020603020101020101" pitchFamily="18" charset="-127"/>
              <a:ea typeface="CJ ONLYONE Medium" panose="02020603020101020101" pitchFamily="18" charset="-127"/>
            </a:endParaRP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98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의료사회복지사가 되려면 어떤 경로를 택해야 하나요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의료사회복지사가 되기 위해서 필요한 역량은 무엇인가요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선생님은 어떻게 의료사회복지사가 되었나요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 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1912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7E677-4F6A-4938-A403-5EDA1326F07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971871" y="499595"/>
            <a:ext cx="7045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사회복지사를 꿈꾸는 학생들에게 당부의 말</a:t>
            </a:r>
            <a:r>
              <a:rPr lang="en-US" altLang="ko-KR" sz="2800" b="1" dirty="0">
                <a:solidFill>
                  <a:srgbClr val="312A6D"/>
                </a:solidFill>
                <a:latin typeface="CJ ONLYONE Medium" panose="02020603020101020101" pitchFamily="18" charset="-127"/>
                <a:ea typeface="CJ ONLYONE Medium" panose="02020603020101020101" pitchFamily="18" charset="-127"/>
              </a:rPr>
              <a:t>! </a:t>
            </a:r>
            <a:endParaRPr lang="ko-KR" altLang="en-US" sz="2800" b="1" dirty="0">
              <a:solidFill>
                <a:srgbClr val="312A6D"/>
              </a:solidFill>
              <a:latin typeface="CJ ONLYONE Medium" panose="02020603020101020101" pitchFamily="18" charset="-127"/>
              <a:ea typeface="CJ ONLYONE Medium" panose="02020603020101020101" pitchFamily="18" charset="-127"/>
            </a:endParaRPr>
          </a:p>
        </p:txBody>
      </p:sp>
      <p:sp>
        <p:nvSpPr>
          <p:cNvPr id="45" name="Rectangle 304"/>
          <p:cNvSpPr>
            <a:spLocks noChangeArrowheads="1"/>
          </p:cNvSpPr>
          <p:nvPr/>
        </p:nvSpPr>
        <p:spPr bwMode="auto">
          <a:xfrm>
            <a:off x="1798638" y="1260670"/>
            <a:ext cx="5546725" cy="5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대학원 진학은 </a:t>
            </a:r>
            <a:r>
              <a:rPr lang="ko-KR" alt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어떤가요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</a:t>
            </a:r>
            <a:r>
              <a:rPr lang="ko-KR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도움이 되나요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 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8947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2E68D-E863-414F-99E7-713EA80D6E9B}"/>
              </a:ext>
            </a:extLst>
          </p:cNvPr>
          <p:cNvSpPr txBox="1"/>
          <p:nvPr/>
        </p:nvSpPr>
        <p:spPr>
          <a:xfrm>
            <a:off x="1733217" y="3470073"/>
            <a:ext cx="5677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5000" b="1" dirty="0">
                <a:latin typeface="+mj-ea"/>
                <a:ea typeface="+mj-ea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61050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119</Words>
  <Application>Microsoft Office PowerPoint</Application>
  <PresentationFormat>화면 슬라이드 쇼(4:3)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CJ ONLYONE Medium</vt:lpstr>
      <vt:lpstr>CJ ONLYONE NEW 제목 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조수민</cp:lastModifiedBy>
  <cp:revision>13</cp:revision>
  <dcterms:created xsi:type="dcterms:W3CDTF">2021-08-11T06:48:59Z</dcterms:created>
  <dcterms:modified xsi:type="dcterms:W3CDTF">2022-03-11T02:03:38Z</dcterms:modified>
</cp:coreProperties>
</file>